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News Cycle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A19865A-79DE-4234-951E-989EB8349A9B}">
  <a:tblStyle styleId="{7A19865A-79DE-4234-951E-989EB8349A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NewsCycle-bold.fntdata"/><Relationship Id="rId16" Type="http://schemas.openxmlformats.org/officeDocument/2006/relationships/slide" Target="slides/slide11.xml"/><Relationship Id="rId38" Type="http://schemas.openxmlformats.org/officeDocument/2006/relationships/font" Target="fonts/NewsCycl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37edd35b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37edd35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Half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403469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1/3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rect b="b" l="l" r="r" t="t"/>
            <a:pathLst>
              <a:path extrusionOk="0" h="206500" w="161407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- 2/3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53988" y="-7325"/>
            <a:ext cx="7236025" cy="5158150"/>
          </a:xfrm>
          <a:custGeom>
            <a:rect b="b" l="l" r="r" t="t"/>
            <a:pathLst>
              <a:path extrusionOk="0" h="206326" w="289441">
                <a:moveTo>
                  <a:pt x="0" y="206326"/>
                </a:moveTo>
                <a:lnTo>
                  <a:pt x="90725" y="0"/>
                </a:lnTo>
                <a:lnTo>
                  <a:pt x="289441" y="0"/>
                </a:lnTo>
                <a:lnTo>
                  <a:pt x="199009" y="20603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54182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651092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10800000" dist="28575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slide" Target="/ppt/slides/slide25.xml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news-cyc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witter.com/googledocs/status/73008724015664332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5550175" y="1416166"/>
            <a:ext cx="3090900" cy="69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5550175" y="2230636"/>
            <a:ext cx="30909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4294967295" type="title"/>
          </p:nvPr>
        </p:nvSpPr>
        <p:spPr>
          <a:xfrm>
            <a:off x="142225" y="1717750"/>
            <a:ext cx="2240700" cy="17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730289" y="1709257"/>
            <a:ext cx="2981700" cy="2292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1393508" y="2933557"/>
            <a:ext cx="16560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Vestibulum nec congue tempus</a:t>
            </a:r>
            <a:endParaRPr sz="1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1219881" y="3655180"/>
            <a:ext cx="2810245" cy="905111"/>
            <a:chOff x="3698064" y="3159725"/>
            <a:chExt cx="2449869" cy="789043"/>
          </a:xfrm>
        </p:grpSpPr>
        <p:sp>
          <p:nvSpPr>
            <p:cNvPr id="176" name="Google Shape;176;p26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02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457138" y="1780801"/>
            <a:ext cx="1433407" cy="2523064"/>
            <a:chOff x="3033133" y="1525710"/>
            <a:chExt cx="1249592" cy="2199515"/>
          </a:xfrm>
        </p:grpSpPr>
        <p:sp>
          <p:nvSpPr>
            <p:cNvPr id="180" name="Google Shape;180;p26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6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03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1897408" y="1405000"/>
            <a:ext cx="2027423" cy="2135898"/>
            <a:chOff x="4288708" y="1198100"/>
            <a:chExt cx="1767434" cy="1861998"/>
          </a:xfrm>
        </p:grpSpPr>
        <p:sp>
          <p:nvSpPr>
            <p:cNvPr id="184" name="Google Shape;184;p26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01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6" name="Google Shape;186;p26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2" name="Google Shape;192;p27"/>
          <p:cNvGraphicFramePr/>
          <p:nvPr/>
        </p:nvGraphicFramePr>
        <p:xfrm>
          <a:off x="457200" y="1525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{7A19865A-79DE-4234-951E-989EB8349A9B}</a:tableStyleId>
              </a:tblPr>
              <a:tblGrid>
                <a:gridCol w="1051625"/>
                <a:gridCol w="1051625"/>
                <a:gridCol w="1051625"/>
                <a:gridCol w="1051625"/>
              </a:tblGrid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457200" y="1063949"/>
            <a:ext cx="7148036" cy="340516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8"/>
          <p:cNvSpPr txBox="1"/>
          <p:nvPr>
            <p:ph idx="4294967295" type="title"/>
          </p:nvPr>
        </p:nvSpPr>
        <p:spPr>
          <a:xfrm>
            <a:off x="457200" y="206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1881625" y="1715175"/>
            <a:ext cx="6408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rPr>
              <a:t>our office</a:t>
            </a:r>
            <a:endParaRPr sz="1000">
              <a:solidFill>
                <a:schemeClr val="accen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p28"/>
          <p:cNvSpPr txBox="1"/>
          <p:nvPr>
            <p:ph idx="4294967295" type="body"/>
          </p:nvPr>
        </p:nvSpPr>
        <p:spPr>
          <a:xfrm>
            <a:off x="457200" y="46807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203" name="Google Shape;203;p28"/>
          <p:cNvSpPr/>
          <p:nvPr/>
        </p:nvSpPr>
        <p:spPr>
          <a:xfrm rot="10800000">
            <a:off x="1007475" y="21097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 rot="10800000">
            <a:off x="2522425" y="35303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10800000">
            <a:off x="3404900" y="1917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rot="10800000">
            <a:off x="5910625" y="2376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rot="10800000">
            <a:off x="4047900" y="381845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rot="10800000">
            <a:off x="6469075" y="38863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4294967295" type="ctrTitle"/>
          </p:nvPr>
        </p:nvSpPr>
        <p:spPr>
          <a:xfrm>
            <a:off x="457200" y="463025"/>
            <a:ext cx="467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214" name="Google Shape;214;p29"/>
          <p:cNvSpPr txBox="1"/>
          <p:nvPr>
            <p:ph idx="4294967295" type="subTitle"/>
          </p:nvPr>
        </p:nvSpPr>
        <p:spPr>
          <a:xfrm>
            <a:off x="457200" y="1719725"/>
            <a:ext cx="3199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idx="4294967295" type="ctrTitle"/>
          </p:nvPr>
        </p:nvSpPr>
        <p:spPr>
          <a:xfrm>
            <a:off x="928511" y="571800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21" name="Google Shape;221;p30"/>
          <p:cNvSpPr txBox="1"/>
          <p:nvPr>
            <p:ph idx="4294967295" type="subTitle"/>
          </p:nvPr>
        </p:nvSpPr>
        <p:spPr>
          <a:xfrm>
            <a:off x="928511" y="1383085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22" name="Google Shape;222;p30"/>
          <p:cNvSpPr txBox="1"/>
          <p:nvPr>
            <p:ph idx="4294967295" type="ctrTitle"/>
          </p:nvPr>
        </p:nvSpPr>
        <p:spPr>
          <a:xfrm>
            <a:off x="928511" y="3200694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23" name="Google Shape;223;p30"/>
          <p:cNvSpPr txBox="1"/>
          <p:nvPr>
            <p:ph idx="4294967295" type="subTitle"/>
          </p:nvPr>
        </p:nvSpPr>
        <p:spPr>
          <a:xfrm>
            <a:off x="928511" y="4011979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24" name="Google Shape;224;p30"/>
          <p:cNvSpPr txBox="1"/>
          <p:nvPr>
            <p:ph idx="4294967295" type="ctrTitle"/>
          </p:nvPr>
        </p:nvSpPr>
        <p:spPr>
          <a:xfrm>
            <a:off x="928511" y="1886247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25" name="Google Shape;225;p30"/>
          <p:cNvSpPr txBox="1"/>
          <p:nvPr>
            <p:ph idx="4294967295" type="subTitle"/>
          </p:nvPr>
        </p:nvSpPr>
        <p:spPr>
          <a:xfrm>
            <a:off x="928511" y="2697532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481773" y="23412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468971" y="3659677"/>
            <a:ext cx="345971" cy="325505"/>
            <a:chOff x="5972700" y="2330200"/>
            <a:chExt cx="411625" cy="387275"/>
          </a:xfrm>
        </p:grpSpPr>
        <p:sp>
          <p:nvSpPr>
            <p:cNvPr id="229" name="Google Shape;229;p3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0"/>
          <p:cNvGrpSpPr/>
          <p:nvPr/>
        </p:nvGrpSpPr>
        <p:grpSpPr>
          <a:xfrm>
            <a:off x="457207" y="1063675"/>
            <a:ext cx="369526" cy="268183"/>
            <a:chOff x="3932350" y="3714775"/>
            <a:chExt cx="439650" cy="319075"/>
          </a:xfrm>
        </p:grpSpPr>
        <p:sp>
          <p:nvSpPr>
            <p:cNvPr id="232" name="Google Shape;232;p3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3" name="Google Shape;243;p31"/>
          <p:cNvGrpSpPr/>
          <p:nvPr/>
        </p:nvGrpSpPr>
        <p:grpSpPr>
          <a:xfrm>
            <a:off x="457192" y="1714606"/>
            <a:ext cx="4083399" cy="731700"/>
            <a:chOff x="710674" y="1323164"/>
            <a:chExt cx="7300911" cy="731700"/>
          </a:xfrm>
        </p:grpSpPr>
        <p:sp>
          <p:nvSpPr>
            <p:cNvPr id="244" name="Google Shape;244;p3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</a:t>
              </a:r>
              <a:endParaRPr sz="300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47" name="Google Shape;247;p31"/>
          <p:cNvGrpSpPr/>
          <p:nvPr/>
        </p:nvGrpSpPr>
        <p:grpSpPr>
          <a:xfrm>
            <a:off x="457194" y="2598966"/>
            <a:ext cx="3881212" cy="731700"/>
            <a:chOff x="710677" y="2207525"/>
            <a:chExt cx="6939410" cy="731700"/>
          </a:xfrm>
        </p:grpSpPr>
        <p:sp>
          <p:nvSpPr>
            <p:cNvPr id="248" name="Google Shape;248;p31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Ipsum</a:t>
              </a:r>
              <a:endParaRPr sz="30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</a:t>
              </a: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bibendum.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51" name="Google Shape;251;p31"/>
          <p:cNvGrpSpPr/>
          <p:nvPr/>
        </p:nvGrpSpPr>
        <p:grpSpPr>
          <a:xfrm>
            <a:off x="482042" y="3480066"/>
            <a:ext cx="3653506" cy="731700"/>
            <a:chOff x="755105" y="3088625"/>
            <a:chExt cx="6532283" cy="731700"/>
          </a:xfrm>
        </p:grpSpPr>
        <p:sp>
          <p:nvSpPr>
            <p:cNvPr id="252" name="Google Shape;252;p31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Dolor</a:t>
              </a:r>
              <a:endParaRPr sz="30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4572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1" name="Google Shape;261;p32"/>
          <p:cNvSpPr txBox="1"/>
          <p:nvPr>
            <p:ph idx="2" type="body"/>
          </p:nvPr>
        </p:nvSpPr>
        <p:spPr>
          <a:xfrm>
            <a:off x="20388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2" name="Google Shape;262;p32"/>
          <p:cNvSpPr txBox="1"/>
          <p:nvPr>
            <p:ph idx="3" type="body"/>
          </p:nvPr>
        </p:nvSpPr>
        <p:spPr>
          <a:xfrm>
            <a:off x="36204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572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5" name="Google Shape;265;p32"/>
          <p:cNvSpPr txBox="1"/>
          <p:nvPr>
            <p:ph idx="2" type="body"/>
          </p:nvPr>
        </p:nvSpPr>
        <p:spPr>
          <a:xfrm>
            <a:off x="20388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6" name="Google Shape;266;p32"/>
          <p:cNvSpPr txBox="1"/>
          <p:nvPr>
            <p:ph idx="3" type="body"/>
          </p:nvPr>
        </p:nvSpPr>
        <p:spPr>
          <a:xfrm>
            <a:off x="36204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3900"/>
            <a:ext cx="6675725" cy="33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4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57200" y="3829725"/>
            <a:ext cx="3923400" cy="11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</a:rPr>
              <a:t>More info on how to use this template at </a:t>
            </a:r>
            <a:r>
              <a:rPr b="1" lang="en" sz="1200" u="sng">
                <a:solidFill>
                  <a:schemeClr val="accent3"/>
                </a:solidFill>
                <a:hlinkClick r:id="rId5"/>
              </a:rPr>
              <a:t>slidescarnival.com/help-use-presentation-template</a:t>
            </a:r>
            <a:endParaRPr b="1"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</a:rPr>
              <a:t>This template is free to use under </a:t>
            </a:r>
            <a:r>
              <a:rPr lang="en" sz="1200" u="sng">
                <a:solidFill>
                  <a:schemeClr val="accent3"/>
                </a:solidFill>
                <a:hlinkClick r:id="rId6"/>
              </a:rPr>
              <a:t>Creative Commons Attribution license</a:t>
            </a:r>
            <a:r>
              <a:rPr lang="en" sz="1200">
                <a:solidFill>
                  <a:schemeClr val="accent3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MOBILE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9" name="Google Shape;279;p34"/>
          <p:cNvSpPr/>
          <p:nvPr/>
        </p:nvSpPr>
        <p:spPr>
          <a:xfrm>
            <a:off x="3952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81" name="Google Shape;281;p34"/>
          <p:cNvGrpSpPr/>
          <p:nvPr/>
        </p:nvGrpSpPr>
        <p:grpSpPr>
          <a:xfrm>
            <a:off x="3893225" y="373572"/>
            <a:ext cx="2119546" cy="4396359"/>
            <a:chOff x="2547150" y="238125"/>
            <a:chExt cx="2525675" cy="5238750"/>
          </a:xfrm>
        </p:grpSpPr>
        <p:sp>
          <p:nvSpPr>
            <p:cNvPr id="282" name="Google Shape;282;p34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3649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92" name="Google Shape;292;p35"/>
          <p:cNvGrpSpPr/>
          <p:nvPr/>
        </p:nvGrpSpPr>
        <p:grpSpPr>
          <a:xfrm>
            <a:off x="3584802" y="465959"/>
            <a:ext cx="2736410" cy="4222433"/>
            <a:chOff x="2112475" y="238125"/>
            <a:chExt cx="3395050" cy="5238750"/>
          </a:xfrm>
        </p:grpSpPr>
        <p:sp>
          <p:nvSpPr>
            <p:cNvPr id="293" name="Google Shape;293;p3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5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TABLET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31105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03" name="Google Shape;303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04" name="Google Shape;304;p36"/>
          <p:cNvGrpSpPr/>
          <p:nvPr/>
        </p:nvGrpSpPr>
        <p:grpSpPr>
          <a:xfrm>
            <a:off x="2605699" y="1241129"/>
            <a:ext cx="4542205" cy="2661224"/>
            <a:chOff x="1177450" y="241631"/>
            <a:chExt cx="6173152" cy="3616776"/>
          </a:xfrm>
        </p:grpSpPr>
        <p:sp>
          <p:nvSpPr>
            <p:cNvPr id="305" name="Google Shape;305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457200" y="444300"/>
            <a:ext cx="19173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DESKTOP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THANKS</a:t>
            </a:r>
            <a:r>
              <a:rPr lang="en" sz="5200"/>
              <a:t>!</a:t>
            </a:r>
            <a:endParaRPr sz="5200"/>
          </a:p>
        </p:txBody>
      </p:sp>
      <p:sp>
        <p:nvSpPr>
          <p:cNvPr id="315" name="Google Shape;315;p37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Any questions?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at:</a:t>
            </a:r>
            <a:endParaRPr sz="1400"/>
          </a:p>
          <a:p>
            <a:pPr indent="-180340" lvl="0" marL="228600" rtl="0" algn="l">
              <a:spcBef>
                <a:spcPts val="6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@username</a:t>
            </a:r>
            <a:endParaRPr sz="1400"/>
          </a:p>
          <a:p>
            <a:pPr indent="-18034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user@mail.me</a:t>
            </a:r>
            <a:endParaRPr sz="1400"/>
          </a:p>
        </p:txBody>
      </p:sp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9" name="Google Shape;329;p39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Titles: News Cycle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Body copy: </a:t>
            </a:r>
            <a:r>
              <a:rPr lang="en" sz="1800"/>
              <a:t>News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https://www.fontsquirrel.com/fonts/news-cycle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0" name="Google Shape;330;p39"/>
          <p:cNvSpPr txBox="1"/>
          <p:nvPr/>
        </p:nvSpPr>
        <p:spPr>
          <a:xfrm>
            <a:off x="457200" y="3915400"/>
            <a:ext cx="3777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40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37" name="Google Shape;337;p4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4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52" name="Google Shape;352;p4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40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58" name="Google Shape;358;p40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0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40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66" name="Google Shape;366;p4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40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4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72" name="Google Shape;372;p4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40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380" name="Google Shape;380;p4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0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0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0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0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40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389" name="Google Shape;389;p4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4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392" name="Google Shape;39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40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395" name="Google Shape;395;p40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399" name="Google Shape;399;p40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40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07" name="Google Shape;407;p4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14" name="Google Shape;414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40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40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20" name="Google Shape;420;p40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23" name="Google Shape;423;p40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40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29" name="Google Shape;429;p40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32" name="Google Shape;432;p40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0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40" name="Google Shape;440;p40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0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46" name="Google Shape;446;p4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40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55" name="Google Shape;455;p4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40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60" name="Google Shape;460;p40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0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65" name="Google Shape;465;p40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70" name="Google Shape;470;p4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4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73" name="Google Shape;473;p4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40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476" name="Google Shape;476;p4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40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40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480" name="Google Shape;480;p4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4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483" name="Google Shape;483;p4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40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494" name="Google Shape;494;p4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40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40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498" name="Google Shape;498;p4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40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01" name="Google Shape;501;p4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06" name="Google Shape;506;p4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40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40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11" name="Google Shape;511;p4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7" name="Google Shape;517;p40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18" name="Google Shape;518;p40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40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28" name="Google Shape;528;p4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32" name="Google Shape;532;p4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40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36" name="Google Shape;536;p4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4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42" name="Google Shape;542;p40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40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45" name="Google Shape;545;p4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53" name="Google Shape;553;p4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40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60" name="Google Shape;560;p4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63" name="Google Shape;563;p4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40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0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0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72" name="Google Shape;572;p4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40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581" name="Google Shape;581;p40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0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584" name="Google Shape;584;p4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40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591" name="Google Shape;591;p40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40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599" name="Google Shape;599;p4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4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03" name="Google Shape;603;p40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40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10" name="Google Shape;610;p40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0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14" name="Google Shape;614;p40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40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18" name="Google Shape;618;p40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40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24" name="Google Shape;624;p4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4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52" name="Google Shape;652;p4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676" name="Google Shape;676;p40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0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0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0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0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40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691" name="Google Shape;691;p40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0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0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695" name="Google Shape;695;p40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1" name="Google Shape;701;p4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02" name="Google Shape;702;p4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11" name="Google Shape;711;p4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0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15" name="Google Shape;715;p40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0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21" name="Google Shape;721;p40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40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29" name="Google Shape;729;p40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40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36" name="Google Shape;736;p40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40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46" name="Google Shape;746;p4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0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58" name="Google Shape;758;p40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40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64" name="Google Shape;764;p40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4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72" name="Google Shape;77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4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775" name="Google Shape;775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4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778" name="Google Shape;778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40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0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0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84" name="Google Shape;784;p40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785" name="Google Shape;785;p40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1"/>
          <p:cNvSpPr txBox="1"/>
          <p:nvPr/>
        </p:nvSpPr>
        <p:spPr>
          <a:xfrm>
            <a:off x="731900" y="2374250"/>
            <a:ext cx="63210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" sz="2400">
                <a:solidFill>
                  <a:schemeClr val="lt1"/>
                </a:solidFill>
                <a:highlight>
                  <a:schemeClr val="accent5"/>
                </a:highlight>
                <a:latin typeface="News Cycle"/>
                <a:ea typeface="News Cycle"/>
                <a:cs typeface="News Cycle"/>
                <a:sym typeface="News Cycle"/>
              </a:rPr>
              <a:t>and many more...</a:t>
            </a:r>
            <a:endParaRPr sz="2400">
              <a:solidFill>
                <a:schemeClr val="lt1"/>
              </a:solidFill>
              <a:highlight>
                <a:schemeClr val="accent5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791" name="Google Shape;791;p4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792" name="Google Shape;792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93" name="Google Shape;793;p41"/>
          <p:cNvSpPr txBox="1"/>
          <p:nvPr>
            <p:ph idx="4294967295" type="body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0" name="Google Shape;800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801" name="Google Shape;801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02" name="Google Shape;802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3" name="Google Shape;803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04" name="Google Shape;804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05" name="Google Shape;805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6" name="Google Shape;806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07" name="Google Shape;807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08" name="Google Shape;808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09" name="Google Shape;809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10" name="Google Shape;810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11" name="Google Shape;811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12" name="Google Shape;812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813" name="Google Shape;813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97" name="Google Shape;97;p17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I am Jayden Smith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find me at @username</a:t>
            </a:r>
            <a:endParaRPr b="1" sz="1400"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“</a:t>
            </a:r>
            <a:r>
              <a:rPr lang="en"/>
              <a:t>Quotations are commonly printed as a means of inspiration and to invoke philosophical thoughts from the reader</a:t>
            </a:r>
            <a:r>
              <a:rPr lang="en">
                <a:solidFill>
                  <a:schemeClr val="accent1"/>
                </a:solidFill>
              </a:rPr>
              <a:t>”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subTitle"/>
          </p:nvPr>
        </p:nvSpPr>
        <p:spPr>
          <a:xfrm>
            <a:off x="457200" y="2332650"/>
            <a:ext cx="3139800" cy="12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6386384" y="1068222"/>
            <a:ext cx="2025186" cy="2025147"/>
            <a:chOff x="6643075" y="3664250"/>
            <a:chExt cx="407950" cy="407975"/>
          </a:xfrm>
        </p:grpSpPr>
        <p:sp>
          <p:nvSpPr>
            <p:cNvPr id="124" name="Google Shape;124;p2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Google Shape;126;p21"/>
          <p:cNvGrpSpPr/>
          <p:nvPr/>
        </p:nvGrpSpPr>
        <p:grpSpPr>
          <a:xfrm rot="-587484">
            <a:off x="6267723" y="3357178"/>
            <a:ext cx="832620" cy="832573"/>
            <a:chOff x="576250" y="4319400"/>
            <a:chExt cx="442075" cy="442050"/>
          </a:xfrm>
        </p:grpSpPr>
        <p:sp>
          <p:nvSpPr>
            <p:cNvPr id="127" name="Google Shape;127;p2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21"/>
          <p:cNvSpPr/>
          <p:nvPr/>
        </p:nvSpPr>
        <p:spPr>
          <a:xfrm>
            <a:off x="5902109" y="1536042"/>
            <a:ext cx="316555" cy="30225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2697326">
            <a:off x="7988131" y="3083448"/>
            <a:ext cx="480511" cy="45881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8368271" y="2821523"/>
            <a:ext cx="192462" cy="1838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4294967295" type="ctrTitle"/>
          </p:nvPr>
        </p:nvSpPr>
        <p:spPr>
          <a:xfrm>
            <a:off x="457200" y="428250"/>
            <a:ext cx="37632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135" name="Google Shape;135;p21"/>
          <p:cNvSpPr/>
          <p:nvPr/>
        </p:nvSpPr>
        <p:spPr>
          <a:xfrm rot="1280408">
            <a:off x="5682784" y="2447744"/>
            <a:ext cx="192443" cy="18384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3" name="Google Shape;143;p22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1" name="Google Shape;151;p23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2" name="Google Shape;152;p23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stmoreland template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